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1"/>
  </p:notesMasterIdLst>
  <p:sldIdLst>
    <p:sldId id="256" r:id="rId2"/>
    <p:sldId id="286" r:id="rId3"/>
    <p:sldId id="291" r:id="rId4"/>
    <p:sldId id="292" r:id="rId5"/>
    <p:sldId id="294" r:id="rId6"/>
    <p:sldId id="295" r:id="rId7"/>
    <p:sldId id="298" r:id="rId8"/>
    <p:sldId id="299" r:id="rId9"/>
    <p:sldId id="281" r:id="rId10"/>
    <p:sldId id="263" r:id="rId11"/>
    <p:sldId id="264" r:id="rId12"/>
    <p:sldId id="305" r:id="rId13"/>
    <p:sldId id="268" r:id="rId14"/>
    <p:sldId id="307" r:id="rId15"/>
    <p:sldId id="269" r:id="rId16"/>
    <p:sldId id="318" r:id="rId17"/>
    <p:sldId id="319" r:id="rId18"/>
    <p:sldId id="308" r:id="rId19"/>
    <p:sldId id="270" r:id="rId20"/>
    <p:sldId id="317" r:id="rId21"/>
    <p:sldId id="309" r:id="rId22"/>
    <p:sldId id="321" r:id="rId23"/>
    <p:sldId id="310" r:id="rId24"/>
    <p:sldId id="320" r:id="rId25"/>
    <p:sldId id="311" r:id="rId26"/>
    <p:sldId id="312" r:id="rId27"/>
    <p:sldId id="313" r:id="rId28"/>
    <p:sldId id="314" r:id="rId29"/>
    <p:sldId id="302" r:id="rId30"/>
    <p:sldId id="277" r:id="rId31"/>
    <p:sldId id="315" r:id="rId32"/>
    <p:sldId id="303" r:id="rId33"/>
    <p:sldId id="289" r:id="rId34"/>
    <p:sldId id="316" r:id="rId35"/>
    <p:sldId id="262" r:id="rId36"/>
    <p:sldId id="265" r:id="rId37"/>
    <p:sldId id="266" r:id="rId38"/>
    <p:sldId id="301" r:id="rId39"/>
    <p:sldId id="304" r:id="rId4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4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23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40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19/07/2024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19/07/2024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7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6C48837-19A0-45E7-5D84-773BF0E0888A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522162" y="3921603"/>
            <a:ext cx="3471102" cy="282976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336534" y="938948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200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778151" y="3035590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0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887160" y="2046627"/>
            <a:ext cx="1469367" cy="7296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19346" y="4340588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35657" y="2030330"/>
            <a:ext cx="987313" cy="8306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041651" y="4425060"/>
            <a:ext cx="891904" cy="5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97455" y="4480890"/>
            <a:ext cx="1035415" cy="542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51334" y="2044311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8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668784" y="1987218"/>
            <a:ext cx="567109" cy="12601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675804" y="4433839"/>
            <a:ext cx="414062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72824" y="4495554"/>
            <a:ext cx="648043" cy="7903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3347006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5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325880" y="3522088"/>
            <a:ext cx="1646458" cy="107848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D6174CB-4B38-6B9F-75A8-21666159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86EA1BD-669F-C546-F179-86A15B51E233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ricavano:</a:t>
                </a:r>
              </a:p>
              <a:p>
                <a:pPr algn="just">
                  <a:buClrTx/>
                </a:pPr>
                <a:r>
                  <a:rPr lang="it-IT" sz="2100" dirty="0"/>
                  <a:t>La risoluzione del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: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100" dirty="0"/>
                      <m:t>–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5.3%</m:t>
                    </m:r>
                  </m:oMath>
                </a14:m>
                <a:endParaRPr lang="it-IT" sz="2100" dirty="0"/>
              </a:p>
              <a:p>
                <a:pPr algn="just">
                  <a:buClrTx/>
                </a:pPr>
                <a:r>
                  <a:rPr lang="it-IT" sz="2100" dirty="0"/>
                  <a:t>Utilizzando le </a:t>
                </a:r>
                <a:r>
                  <a:rPr lang="it-IT" sz="2100" b="1" dirty="0"/>
                  <a:t>funzioni di taglio</a:t>
                </a:r>
                <a:r>
                  <a:rPr lang="it-IT" sz="21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Diminuisce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stimano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sz="21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sz="2100" b="0" dirty="0"/>
              </a:p>
              <a:p>
                <a:pPr marL="800100" lvl="1" indent="-342900" algn="just">
                  <a:buClrTx/>
                </a:pPr>
                <a:r>
                  <a:rPr lang="it-IT" sz="2100" b="1" dirty="0"/>
                  <a:t>Si limitano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412" r="-41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6596270" y="5227550"/>
            <a:ext cx="4757530" cy="1050334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374" y="3619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3" y="2109594"/>
            <a:ext cx="3106058" cy="35704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2" y="4482822"/>
            <a:ext cx="3106057" cy="11972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>
              <a:buClrTx/>
            </a:pPr>
            <a:endParaRPr lang="it-IT" sz="200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</p:txBody>
          </p:sp>
        </mc:Choice>
        <mc:Fallback xmlns="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blipFill>
                <a:blip r:embed="rId4"/>
                <a:stretch>
                  <a:fillRect l="-1362" t="-20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156395"/>
            <a:ext cx="3106058" cy="15502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>
                <a:solidFill>
                  <a:srgbClr val="C00707"/>
                </a:solidFill>
              </a:rPr>
              <a:t>Vertex, Inner Tracker </a:t>
            </a:r>
            <a:r>
              <a:rPr lang="it-IT" sz="2000" dirty="0"/>
              <a:t>e</a:t>
            </a:r>
            <a:r>
              <a:rPr lang="it-IT" sz="2000" b="1" dirty="0">
                <a:solidFill>
                  <a:srgbClr val="C00707"/>
                </a:solidFill>
              </a:rPr>
              <a:t> </a:t>
            </a:r>
            <a:r>
              <a:rPr lang="it-IT" sz="2000" b="1" dirty="0" err="1">
                <a:solidFill>
                  <a:srgbClr val="8A8A8A"/>
                </a:solidFill>
              </a:rPr>
              <a:t>Microstrip</a:t>
            </a:r>
            <a:r>
              <a:rPr lang="it-IT" sz="2000" b="1" dirty="0">
                <a:solidFill>
                  <a:srgbClr val="8A8A8A"/>
                </a:solidFill>
              </a:rPr>
              <a:t> Silicon Detector</a:t>
            </a:r>
            <a:r>
              <a:rPr lang="it-IT" sz="2000" dirty="0"/>
              <a:t>: misure di tracciamento dei frammenti</a:t>
            </a: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4" y="2560113"/>
            <a:ext cx="3157383" cy="269405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486473"/>
            <a:ext cx="3157383" cy="7676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  <a:p>
            <a:pPr>
              <a:buClrTx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</TotalTime>
  <Words>2070</Words>
  <Application>Microsoft Office PowerPoint</Application>
  <PresentationFormat>Widescreen</PresentationFormat>
  <Paragraphs>416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Identificazione del numero di massa</vt:lpstr>
      <vt:lpstr>Il caso del 8Be</vt:lpstr>
      <vt:lpstr>Conclusioni</vt:lpstr>
      <vt:lpstr>Conclusioni</vt:lpstr>
      <vt:lpstr>Slides di backup</vt:lpstr>
      <vt:lpstr>Esperimento FOOT (FragmentatiOn Of Target)</vt:lpstr>
      <vt:lpstr>Identificazione del numero di massa</vt:lpstr>
      <vt:lpstr>Ricostruzione isotopica di A_1</vt:lpstr>
      <vt:lpstr>Ricostruzione isotopica di A_2</vt:lpstr>
      <vt:lpstr>Ricostruzione isotopica di A_3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181</cp:revision>
  <dcterms:modified xsi:type="dcterms:W3CDTF">2024-07-19T17:25:51Z</dcterms:modified>
</cp:coreProperties>
</file>